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14" r:id="rId3"/>
    <p:sldId id="366" r:id="rId4"/>
    <p:sldId id="352" r:id="rId5"/>
    <p:sldId id="299" r:id="rId6"/>
    <p:sldId id="332" r:id="rId7"/>
    <p:sldId id="333" r:id="rId8"/>
    <p:sldId id="34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B4"/>
    <a:srgbClr val="FEF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47" autoAdjust="0"/>
    <p:restoredTop sz="86387" autoAdjust="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the Test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derived/taken 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from: http://www.stroustrup.com/Programming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105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674852" cy="183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214" y="762000"/>
            <a:ext cx="1857375" cy="189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 smtClean="0"/>
              <a:t>should be taking the test</a:t>
            </a:r>
          </a:p>
          <a:p>
            <a:pPr lvl="1"/>
            <a:r>
              <a:rPr lang="en-US" dirty="0" smtClean="0"/>
              <a:t>Not reading this</a:t>
            </a:r>
          </a:p>
        </p:txBody>
      </p:sp>
    </p:spTree>
    <p:extLst>
      <p:ext uri="{BB962C8B-B14F-4D97-AF65-F5344CB8AC3E}">
        <p14:creationId xmlns:p14="http://schemas.microsoft.com/office/powerpoint/2010/main" val="390259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says, The End</a:t>
            </a:r>
          </a:p>
          <a:p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day.   =)</a:t>
            </a: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Backup Slides – Not</a:t>
            </a:r>
            <a:r>
              <a:rPr lang="en-U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slides that follow may or may not be accurate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remnants</a:t>
            </a:r>
            <a:r>
              <a:rPr lang="en-U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thoughts that might have gone into the presentation</a:t>
            </a:r>
          </a:p>
          <a:p>
            <a:r>
              <a:rPr lang="en-U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things that might have been useful to answer potential questions</a:t>
            </a:r>
          </a:p>
          <a:p>
            <a:r>
              <a:rPr lang="en-U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things that came up as questions to be added next semester</a:t>
            </a:r>
          </a:p>
          <a:p>
            <a:endParaRPr lang="en-US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 the student can/should ignore them, unless directed otherwise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2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Anything after</a:t>
            </a:r>
            <a:r>
              <a:rPr lang="en-US" baseline="0" dirty="0" smtClean="0"/>
              <a:t> this slide is just for backup to address possible things mentioned in class</a:t>
            </a:r>
          </a:p>
          <a:p>
            <a:r>
              <a:rPr lang="en-US" baseline="0" dirty="0" smtClean="0"/>
              <a:t>or was once part of the presentation</a:t>
            </a:r>
          </a:p>
          <a:p>
            <a:r>
              <a:rPr lang="en-US" baseline="0" dirty="0" smtClean="0"/>
              <a:t>or was an idea to be made part of the presentation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backup slides may have ERRORs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Unless otherwise directed</a:t>
            </a:r>
          </a:p>
          <a:p>
            <a:r>
              <a:rPr lang="en-US" baseline="0" dirty="0" smtClean="0"/>
              <a:t>Students need NOT worry about the slides after this one</a:t>
            </a:r>
          </a:p>
        </p:txBody>
      </p:sp>
    </p:spTree>
    <p:extLst>
      <p:ext uri="{BB962C8B-B14F-4D97-AF65-F5344CB8AC3E}">
        <p14:creationId xmlns:p14="http://schemas.microsoft.com/office/powerpoint/2010/main" val="24055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Back 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presentation ended well before this slide.</a:t>
            </a:r>
          </a:p>
          <a:p>
            <a:r>
              <a:rPr lang="en-US" dirty="0" smtClean="0"/>
              <a:t>It is best to go through this presentation starting at the the first slide</a:t>
            </a:r>
          </a:p>
          <a:p>
            <a:r>
              <a:rPr lang="en-US" dirty="0" smtClean="0"/>
              <a:t>Information on backup slides is likely not needed and may have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6120</TotalTime>
  <Words>235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Take the Test</vt:lpstr>
      <vt:lpstr>Points of Note</vt:lpstr>
      <vt:lpstr>The End</vt:lpstr>
      <vt:lpstr>PowerPoint Presentation</vt:lpstr>
      <vt:lpstr>Backup Slides – Not Used</vt:lpstr>
      <vt:lpstr>Backup Slides follow</vt:lpstr>
      <vt:lpstr>PowerPoint Presentation</vt:lpstr>
      <vt:lpstr>End Back up Slides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1542</cp:revision>
  <dcterms:created xsi:type="dcterms:W3CDTF">2006-08-16T00:00:00Z</dcterms:created>
  <dcterms:modified xsi:type="dcterms:W3CDTF">2014-03-22T15:32:34Z</dcterms:modified>
</cp:coreProperties>
</file>