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36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BE"/>
    <a:srgbClr val="E5E5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57" autoAdjust="0"/>
    <p:restoredTop sz="84848" autoAdjust="0"/>
  </p:normalViewPr>
  <p:slideViewPr>
    <p:cSldViewPr>
      <p:cViewPr>
        <p:scale>
          <a:sx n="60" d="100"/>
          <a:sy n="60" d="100"/>
        </p:scale>
        <p:origin x="-780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3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5F073-BE05-465E-9ACA-FEBC1467B54E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E8B70-CAB0-4ED0-9DDB-1ABC1C15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5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8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Thanksgiving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33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244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5181600"/>
            <a:ext cx="5334000" cy="1518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Brent M. Dingle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Game Design and Development Program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Mathematics, Statistics, and Computer Science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 –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Stout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endParaRPr lang="en-US" sz="1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derived </a:t>
            </a:r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from: Data Structures Using C++ (D.S. Malik)</a:t>
            </a:r>
            <a:endParaRPr lang="en-US" sz="1050" i="1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Data Structures and Algorithms in C++ (Goodrich, </a:t>
            </a:r>
            <a:r>
              <a:rPr lang="en-US" sz="1050" i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Tamassia</a:t>
            </a:r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Mount)c</a:t>
            </a:r>
            <a:endParaRPr lang="en-US" sz="1050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0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are you reading this?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Isn’t there any food left to eat?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689" y="4480560"/>
            <a:ext cx="18669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5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nt Office - 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8929</TotalTime>
  <Words>74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Thanksgiving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and C++</dc:title>
  <dc:creator>Dingle, Brent</dc:creator>
  <cp:lastModifiedBy>Dingle, Brent</cp:lastModifiedBy>
  <cp:revision>2100</cp:revision>
  <dcterms:created xsi:type="dcterms:W3CDTF">2006-08-16T00:00:00Z</dcterms:created>
  <dcterms:modified xsi:type="dcterms:W3CDTF">2014-11-16T19:19:23Z</dcterms:modified>
</cp:coreProperties>
</file>